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BFCD-5BF9-43CB-8F4D-5A2FC93D0F73}" type="datetimeFigureOut">
              <a:rPr lang="fr-FR" smtClean="0"/>
              <a:pPr/>
              <a:t>04/07/2024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103D-8D19-4E26-9159-B0B6E50209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BFCD-5BF9-43CB-8F4D-5A2FC93D0F73}" type="datetimeFigureOut">
              <a:rPr lang="fr-FR" smtClean="0"/>
              <a:pPr/>
              <a:t>04/07/2024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103D-8D19-4E26-9159-B0B6E50209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BFCD-5BF9-43CB-8F4D-5A2FC93D0F73}" type="datetimeFigureOut">
              <a:rPr lang="fr-FR" smtClean="0"/>
              <a:pPr/>
              <a:t>04/07/2024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103D-8D19-4E26-9159-B0B6E50209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BFCD-5BF9-43CB-8F4D-5A2FC93D0F73}" type="datetimeFigureOut">
              <a:rPr lang="fr-FR" smtClean="0"/>
              <a:pPr/>
              <a:t>04/07/2024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103D-8D19-4E26-9159-B0B6E50209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BFCD-5BF9-43CB-8F4D-5A2FC93D0F73}" type="datetimeFigureOut">
              <a:rPr lang="fr-FR" smtClean="0"/>
              <a:pPr/>
              <a:t>04/07/2024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103D-8D19-4E26-9159-B0B6E50209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BFCD-5BF9-43CB-8F4D-5A2FC93D0F73}" type="datetimeFigureOut">
              <a:rPr lang="fr-FR" smtClean="0"/>
              <a:pPr/>
              <a:t>04/07/2024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103D-8D19-4E26-9159-B0B6E50209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BFCD-5BF9-43CB-8F4D-5A2FC93D0F73}" type="datetimeFigureOut">
              <a:rPr lang="fr-FR" smtClean="0"/>
              <a:pPr/>
              <a:t>04/07/2024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103D-8D19-4E26-9159-B0B6E50209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BFCD-5BF9-43CB-8F4D-5A2FC93D0F73}" type="datetimeFigureOut">
              <a:rPr lang="fr-FR" smtClean="0"/>
              <a:pPr/>
              <a:t>04/07/2024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103D-8D19-4E26-9159-B0B6E50209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BFCD-5BF9-43CB-8F4D-5A2FC93D0F73}" type="datetimeFigureOut">
              <a:rPr lang="fr-FR" smtClean="0"/>
              <a:pPr/>
              <a:t>04/07/2024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103D-8D19-4E26-9159-B0B6E50209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BFCD-5BF9-43CB-8F4D-5A2FC93D0F73}" type="datetimeFigureOut">
              <a:rPr lang="fr-FR" smtClean="0"/>
              <a:pPr/>
              <a:t>04/07/2024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103D-8D19-4E26-9159-B0B6E50209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BFCD-5BF9-43CB-8F4D-5A2FC93D0F73}" type="datetimeFigureOut">
              <a:rPr lang="fr-FR" smtClean="0"/>
              <a:pPr/>
              <a:t>04/07/2024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8103D-8D19-4E26-9159-B0B6E50209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6BFCD-5BF9-43CB-8F4D-5A2FC93D0F73}" type="datetimeFigureOut">
              <a:rPr lang="fr-FR" smtClean="0"/>
              <a:pPr/>
              <a:t>04/07/2024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8103D-8D19-4E26-9159-B0B6E50209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 2 3"/>
          <p:cNvSpPr/>
          <p:nvPr/>
        </p:nvSpPr>
        <p:spPr>
          <a:xfrm>
            <a:off x="1835696" y="260648"/>
            <a:ext cx="5472608" cy="1440160"/>
          </a:xfrm>
          <a:prstGeom prst="irregularSeal2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/>
              <a:t>RECLAMATIONS</a:t>
            </a:r>
          </a:p>
        </p:txBody>
      </p:sp>
      <p:sp>
        <p:nvSpPr>
          <p:cNvPr id="5" name="Flèche vers le bas 4"/>
          <p:cNvSpPr/>
          <p:nvPr/>
        </p:nvSpPr>
        <p:spPr>
          <a:xfrm>
            <a:off x="2262666" y="3051343"/>
            <a:ext cx="484632" cy="47435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à coins arrondis 5"/>
          <p:cNvSpPr/>
          <p:nvPr/>
        </p:nvSpPr>
        <p:spPr>
          <a:xfrm>
            <a:off x="884157" y="3629903"/>
            <a:ext cx="3312368" cy="108012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TRAITEMENT PAR MAIL: autoecolechavant@gmail.com</a:t>
            </a:r>
          </a:p>
        </p:txBody>
      </p:sp>
      <p:sp>
        <p:nvSpPr>
          <p:cNvPr id="7" name="Flèche vers le bas 6"/>
          <p:cNvSpPr/>
          <p:nvPr/>
        </p:nvSpPr>
        <p:spPr>
          <a:xfrm rot="18980864">
            <a:off x="3213850" y="4732692"/>
            <a:ext cx="484632" cy="97840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/>
          <p:cNvSpPr/>
          <p:nvPr/>
        </p:nvSpPr>
        <p:spPr>
          <a:xfrm>
            <a:off x="3049300" y="5607170"/>
            <a:ext cx="2520280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Délai de réponse sous 7 jours ouvrées</a:t>
            </a:r>
          </a:p>
        </p:txBody>
      </p:sp>
      <p:sp>
        <p:nvSpPr>
          <p:cNvPr id="10" name="Flèche vers le bas 9"/>
          <p:cNvSpPr/>
          <p:nvPr/>
        </p:nvSpPr>
        <p:spPr>
          <a:xfrm>
            <a:off x="6179146" y="3087529"/>
            <a:ext cx="484632" cy="47435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4412273" y="3652785"/>
            <a:ext cx="4032448" cy="108012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TRAITEMENT PAR TELEPHONE</a:t>
            </a:r>
          </a:p>
          <a:p>
            <a:pPr algn="ctr"/>
            <a:r>
              <a:rPr lang="fr-FR" dirty="0"/>
              <a:t>04.76.43.06.42</a:t>
            </a:r>
          </a:p>
        </p:txBody>
      </p:sp>
      <p:sp>
        <p:nvSpPr>
          <p:cNvPr id="12" name="Flèche vers le bas 11"/>
          <p:cNvSpPr/>
          <p:nvPr/>
        </p:nvSpPr>
        <p:spPr>
          <a:xfrm rot="2514512">
            <a:off x="5115545" y="4772571"/>
            <a:ext cx="484632" cy="97840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051720" y="2060848"/>
            <a:ext cx="4968552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RESPONSABLE CLIENTELE : KUTTLEIN Michael</a:t>
            </a:r>
          </a:p>
          <a:p>
            <a:pPr algn="ctr"/>
            <a:r>
              <a:rPr lang="fr-FR" dirty="0"/>
              <a:t>RESPONSABLE PÉDAGOGIQUE : KUTTLEIN Michael</a:t>
            </a:r>
          </a:p>
          <a:p>
            <a:pPr algn="ctr"/>
            <a:endParaRPr lang="fr-FR" dirty="0"/>
          </a:p>
        </p:txBody>
      </p:sp>
      <p:pic>
        <p:nvPicPr>
          <p:cNvPr id="16" name="Image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8"/>
            <a:ext cx="1276501" cy="70105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31</Words>
  <Application>Microsoft Office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ceri ceri</dc:creator>
  <cp:lastModifiedBy>CERI</cp:lastModifiedBy>
  <cp:revision>9</cp:revision>
  <dcterms:created xsi:type="dcterms:W3CDTF">2022-03-17T10:22:46Z</dcterms:created>
  <dcterms:modified xsi:type="dcterms:W3CDTF">2024-07-04T06:23:47Z</dcterms:modified>
</cp:coreProperties>
</file>